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621"/>
  </p:normalViewPr>
  <p:slideViewPr>
    <p:cSldViewPr snapToGrid="0" snapToObjects="1">
      <p:cViewPr>
        <p:scale>
          <a:sx n="56" d="100"/>
          <a:sy n="56" d="100"/>
        </p:scale>
        <p:origin x="116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Would use</c:v>
                </c:pt>
                <c:pt idx="1">
                  <c:v>Would not use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87.0</c:v>
                </c:pt>
                <c:pt idx="1">
                  <c:v>13.0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11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</c:dPt>
          <c:dLbls>
            <c:dLbl>
              <c:idx val="0"/>
              <c:layout>
                <c:manualLayout>
                  <c:x val="-0.2269419805506"/>
                  <c:y val="-0.1735562803839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DB6B9E1-72D6-9F49-8267-3484298FF1FA}" type="PERCENTAGE">
                      <a:rPr lang="pt-BR" sz="7000"/>
                      <a:pPr>
                        <a:defRPr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650902259006"/>
                      <c:h val="0.133478150299796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App itself is good incentive</c:v>
                </c:pt>
                <c:pt idx="1">
                  <c:v>App is not enough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76.0</c:v>
                </c:pt>
                <c:pt idx="1">
                  <c:v>24.0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00627950626269498"/>
          <c:y val="0.0"/>
          <c:w val="0.952650380165594"/>
          <c:h val="0.221219801807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91" y="614530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7112" y="813442"/>
            <a:ext cx="66548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75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38" y="503926"/>
            <a:ext cx="10515600" cy="1325563"/>
          </a:xfrm>
        </p:spPr>
        <p:txBody>
          <a:bodyPr/>
          <a:lstStyle/>
          <a:p>
            <a:r>
              <a:rPr lang="en-US" dirty="0" smtClean="0"/>
              <a:t>Top 3 Reasons why students don’t travel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752" y="1981268"/>
            <a:ext cx="11022496" cy="4351338"/>
          </a:xfrm>
        </p:spPr>
        <p:txBody>
          <a:bodyPr>
            <a:normAutofit/>
          </a:bodyPr>
          <a:lstStyle/>
          <a:p>
            <a:pPr marL="514350" indent="-514350" algn="just">
              <a:buAutoNum type="arabicParenR"/>
            </a:pP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Don’t have </a:t>
            </a:r>
            <a:r>
              <a:rPr lang="en-US" sz="6000" u="sng" dirty="0" smtClean="0">
                <a:latin typeface="+mj-lt"/>
                <a:ea typeface="Times New Roman" charset="0"/>
                <a:cs typeface="Times New Roman" charset="0"/>
              </a:rPr>
              <a:t>anyone</a:t>
            </a: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 to go with  </a:t>
            </a:r>
          </a:p>
          <a:p>
            <a:pPr marL="514350" indent="-514350" algn="just">
              <a:buAutoNum type="arabicParenR"/>
            </a:pP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Think it’s </a:t>
            </a:r>
            <a:r>
              <a:rPr lang="en-US" sz="6000" u="sng" dirty="0" smtClean="0">
                <a:latin typeface="+mj-lt"/>
                <a:ea typeface="Times New Roman" charset="0"/>
                <a:cs typeface="Times New Roman" charset="0"/>
              </a:rPr>
              <a:t>not safe </a:t>
            </a: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to travel alone </a:t>
            </a:r>
          </a:p>
          <a:p>
            <a:pPr marL="514350" indent="-514350" algn="just">
              <a:buAutoNum type="arabicParenR"/>
            </a:pP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Cannot </a:t>
            </a:r>
            <a:r>
              <a:rPr lang="en-US" sz="6000" u="sng" dirty="0" smtClean="0">
                <a:latin typeface="+mj-lt"/>
                <a:ea typeface="Times New Roman" charset="0"/>
                <a:cs typeface="Times New Roman" charset="0"/>
              </a:rPr>
              <a:t>afford</a:t>
            </a:r>
            <a:r>
              <a:rPr lang="en-US" sz="6000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endParaRPr lang="en-US" sz="6000" dirty="0">
              <a:latin typeface="+mj-lt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College Students Survey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Surveyed 101 students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925691"/>
              </p:ext>
            </p:extLst>
          </p:nvPr>
        </p:nvGraphicFramePr>
        <p:xfrm>
          <a:off x="-1089498" y="2600612"/>
          <a:ext cx="8351737" cy="501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78997" y="5008297"/>
            <a:ext cx="2178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87%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6011694" y="2600611"/>
          <a:ext cx="5761206" cy="433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38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98" y="1959841"/>
            <a:ext cx="4686570" cy="1171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5704" y="297779"/>
            <a:ext cx="10116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Our Profits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370" y="819106"/>
            <a:ext cx="5271708" cy="3514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97" y="3593745"/>
            <a:ext cx="10641981" cy="2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Profit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72"/>
            <a:ext cx="10515600" cy="5433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000" dirty="0" smtClean="0"/>
              <a:t>💤</a:t>
            </a:r>
            <a:r>
              <a:rPr lang="en-US" sz="3000" dirty="0" smtClean="0"/>
              <a:t> Average per night </a:t>
            </a:r>
            <a:r>
              <a:rPr lang="en-US" sz="3000" dirty="0"/>
              <a:t>cost of a </a:t>
            </a:r>
            <a:r>
              <a:rPr lang="en-US" sz="3000" dirty="0" smtClean="0"/>
              <a:t>hotel: </a:t>
            </a:r>
            <a:r>
              <a:rPr lang="en-US" sz="3500" b="1" dirty="0" smtClean="0"/>
              <a:t>$154 </a:t>
            </a:r>
          </a:p>
          <a:p>
            <a:pPr marL="0" indent="0">
              <a:buNone/>
            </a:pPr>
            <a:r>
              <a:rPr lang="en-US" sz="4000" dirty="0" smtClean="0"/>
              <a:t>💰 </a:t>
            </a:r>
            <a:r>
              <a:rPr lang="en-US" sz="3000" dirty="0" smtClean="0"/>
              <a:t>Assuming </a:t>
            </a:r>
            <a:r>
              <a:rPr lang="en-US" sz="3000" dirty="0"/>
              <a:t>college students stay at a cheaper than average hotel of </a:t>
            </a:r>
            <a:r>
              <a:rPr lang="en-US" sz="4000" b="1" dirty="0"/>
              <a:t>$112 </a:t>
            </a:r>
            <a:r>
              <a:rPr lang="en-US" sz="3000" dirty="0"/>
              <a:t>per night</a:t>
            </a:r>
          </a:p>
          <a:p>
            <a:pPr marL="0" indent="0">
              <a:buNone/>
            </a:pPr>
            <a:r>
              <a:rPr lang="en-US" sz="3000" dirty="0"/>
              <a:t>🏨 </a:t>
            </a:r>
            <a:r>
              <a:rPr lang="en-US" sz="3000" dirty="0" smtClean="0"/>
              <a:t>50/50 </a:t>
            </a:r>
            <a:r>
              <a:rPr lang="en-US" sz="3000" dirty="0"/>
              <a:t>split of weeklong and </a:t>
            </a:r>
            <a:r>
              <a:rPr lang="en-US" sz="3000" dirty="0" smtClean="0"/>
              <a:t>weekend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>✈️ Airline </a:t>
            </a:r>
            <a:r>
              <a:rPr lang="en-US" sz="3000" dirty="0"/>
              <a:t>affiliate cut is $3 per </a:t>
            </a:r>
            <a:r>
              <a:rPr lang="en-US" sz="3000" dirty="0" smtClean="0"/>
              <a:t>booking </a:t>
            </a:r>
            <a:endParaRPr lang="en-US" sz="3000" dirty="0"/>
          </a:p>
          <a:p>
            <a:pPr marL="0" indent="0">
              <a:buNone/>
            </a:pPr>
            <a:r>
              <a:rPr lang="en-US" sz="4000" dirty="0"/>
              <a:t>📅 </a:t>
            </a:r>
            <a:r>
              <a:rPr lang="en-US" sz="3000" dirty="0" smtClean="0"/>
              <a:t>100 </a:t>
            </a:r>
            <a:r>
              <a:rPr lang="en-US" sz="3000" dirty="0"/>
              <a:t>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yearly </a:t>
            </a:r>
            <a:r>
              <a:rPr lang="en-US" sz="3000" dirty="0"/>
              <a:t>revenue of </a:t>
            </a:r>
            <a:r>
              <a:rPr lang="en-US" sz="4500" b="1" dirty="0"/>
              <a:t>$</a:t>
            </a:r>
            <a:r>
              <a:rPr lang="en-US" sz="4500" b="1" dirty="0" smtClean="0"/>
              <a:t>60,480</a:t>
            </a:r>
          </a:p>
          <a:p>
            <a:pPr marL="0" indent="0" algn="ctr">
              <a:buNone/>
            </a:pPr>
            <a:r>
              <a:rPr lang="en-US" sz="4000" dirty="0"/>
              <a:t>🗓</a:t>
            </a:r>
            <a:r>
              <a:rPr lang="en-US" sz="3000" dirty="0"/>
              <a:t> </a:t>
            </a:r>
            <a:r>
              <a:rPr lang="en-US" sz="3000" dirty="0" smtClean="0"/>
              <a:t>500</a:t>
            </a:r>
            <a:r>
              <a:rPr lang="en-US" sz="3000" dirty="0"/>
              <a:t> 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would </a:t>
            </a:r>
            <a:r>
              <a:rPr lang="en-US" sz="3000" dirty="0"/>
              <a:t>result in yearly revenue of </a:t>
            </a:r>
            <a:r>
              <a:rPr lang="en-US" sz="5000" b="1" dirty="0" smtClean="0">
                <a:solidFill>
                  <a:srgbClr val="00B050"/>
                </a:solidFill>
              </a:rPr>
              <a:t>$</a:t>
            </a:r>
            <a:r>
              <a:rPr lang="en-US" sz="5000" b="1" u="sng" dirty="0" smtClean="0">
                <a:solidFill>
                  <a:srgbClr val="00B050"/>
                </a:solidFill>
              </a:rPr>
              <a:t>302,400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57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208547"/>
            <a:ext cx="12192000" cy="8133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Locally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65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Student </a:t>
            </a:r>
            <a:r>
              <a:rPr lang="en-US" dirty="0"/>
              <a:t>body of 66,000 </a:t>
            </a:r>
            <a:r>
              <a:rPr lang="en-US" dirty="0" smtClean="0"/>
              <a:t>students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174831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and Growth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972301" y="1825623"/>
            <a:ext cx="4800599" cy="170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à"/>
            </a:pPr>
            <a:r>
              <a:rPr lang="en-US" dirty="0" smtClean="0"/>
              <a:t>Grow </a:t>
            </a:r>
            <a:r>
              <a:rPr lang="en-US" dirty="0"/>
              <a:t>into other universities around </a:t>
            </a:r>
            <a:r>
              <a:rPr lang="en-US" dirty="0" smtClean="0"/>
              <a:t>the country </a:t>
            </a:r>
          </a:p>
          <a:p>
            <a:pPr>
              <a:buFont typeface="Wingdings" charset="2"/>
              <a:buChar char="à"/>
            </a:pPr>
            <a:r>
              <a:rPr lang="en-US" b="1" dirty="0"/>
              <a:t>12.0 million</a:t>
            </a:r>
            <a:r>
              <a:rPr lang="en-US" dirty="0"/>
              <a:t> college students under age 25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02743" y="3445664"/>
            <a:ext cx="43865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</a:t>
            </a:r>
            <a:r>
              <a:rPr lang="en-US" dirty="0" err="1" smtClean="0"/>
              <a:t>SmartQuest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474" y="4771227"/>
            <a:ext cx="10972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 smtClean="0"/>
              <a:t>Safe, college student identification and validation: Student ID and college email </a:t>
            </a:r>
          </a:p>
          <a:p>
            <a:pPr marL="342900" indent="-342900">
              <a:buAutoNum type="arabicPeriod"/>
            </a:pPr>
            <a:r>
              <a:rPr lang="en-US" sz="2500" dirty="0" smtClean="0"/>
              <a:t>Affordable: Sharing accommodation costs for groups of 2+ </a:t>
            </a:r>
          </a:p>
          <a:p>
            <a:pPr marL="342900" indent="-342900">
              <a:buAutoNum type="arabicPeriod"/>
            </a:pPr>
            <a:r>
              <a:rPr lang="en-US" sz="2500" dirty="0" smtClean="0"/>
              <a:t>We offer rewards with every booking, based on: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Amount spent on trip 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Destination 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Number of people connected and traveling together </a:t>
            </a:r>
          </a:p>
        </p:txBody>
      </p:sp>
    </p:spTree>
    <p:extLst>
      <p:ext uri="{BB962C8B-B14F-4D97-AF65-F5344CB8AC3E}">
        <p14:creationId xmlns:p14="http://schemas.microsoft.com/office/powerpoint/2010/main" val="15595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5043"/>
            <a:ext cx="12192000" cy="813674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890338" y="4246097"/>
            <a:ext cx="13972675" cy="193454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24" y="4391206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1533" y="4631314"/>
            <a:ext cx="66548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75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140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Cambria</vt:lpstr>
      <vt:lpstr>Times New Roman</vt:lpstr>
      <vt:lpstr>Wingdings</vt:lpstr>
      <vt:lpstr>Arial</vt:lpstr>
      <vt:lpstr>Office Theme</vt:lpstr>
      <vt:lpstr>PowerPoint Presentation</vt:lpstr>
      <vt:lpstr>Top 3 Reasons why students don’t travel </vt:lpstr>
      <vt:lpstr>College Students Survey </vt:lpstr>
      <vt:lpstr>PowerPoint Presentation</vt:lpstr>
      <vt:lpstr>Annual Profit Plan</vt:lpstr>
      <vt:lpstr>Starting Locally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2016-10-23T03:27:20Z</dcterms:created>
  <dcterms:modified xsi:type="dcterms:W3CDTF">2016-10-23T05:21:35Z</dcterms:modified>
</cp:coreProperties>
</file>